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59" r:id="rId6"/>
    <p:sldId id="260" r:id="rId7"/>
    <p:sldId id="261" r:id="rId8"/>
    <p:sldId id="265" r:id="rId9"/>
    <p:sldId id="262" r:id="rId10"/>
    <p:sldId id="266" r:id="rId11"/>
    <p:sldId id="267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Tmavý štýl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343" autoAdjust="0"/>
  </p:normalViewPr>
  <p:slideViewPr>
    <p:cSldViewPr snapToGrid="0">
      <p:cViewPr varScale="1">
        <p:scale>
          <a:sx n="84" d="100"/>
          <a:sy n="84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dirty="0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ĺpec s obráz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dirty="0"/>
              <a:t>Kliknutím na ikonu pridáte obrázok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dirty="0"/>
              <a:t>Kliknutím na ikonu pridáte obrázok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 dirty="0"/>
              <a:t>Kliknutím na ikonu pridáte obrázok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dirty="0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7/6/2018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9C0A0C-DB34-4B7E-80D3-B687D784E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896" y="2733709"/>
            <a:ext cx="8513560" cy="1373070"/>
          </a:xfrm>
        </p:spPr>
        <p:txBody>
          <a:bodyPr/>
          <a:lstStyle/>
          <a:p>
            <a:pPr algn="ctr"/>
            <a:r>
              <a:rPr lang="sk-SK" dirty="0"/>
              <a:t>Pokračovanie od septembra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DB1878-2E95-4CF5-B90A-FE7DF689BE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4400" b="1" dirty="0">
                <a:solidFill>
                  <a:schemeClr val="accent6">
                    <a:lumMod val="75000"/>
                  </a:schemeClr>
                </a:solidFill>
              </a:rPr>
              <a:t>SWIM WARRIORS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B7237468-70E4-4655-A988-FDA362D175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4050" y="4575628"/>
            <a:ext cx="2282372" cy="228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020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5B6560-3985-4A27-B8E7-80B551DE9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21C68B5-E037-43DC-B210-B54A35F7B4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r>
              <a:rPr lang="sk-SK" dirty="0"/>
              <a:t>                                   vybrané peniaze za rok 2017 </a:t>
            </a:r>
            <a:r>
              <a:rPr lang="sk-SK" sz="3200" dirty="0">
                <a:solidFill>
                  <a:srgbClr val="FF0000"/>
                </a:solidFill>
              </a:rPr>
              <a:t>1318,27€</a:t>
            </a:r>
            <a:endParaRPr lang="sk-SK" dirty="0">
              <a:solidFill>
                <a:srgbClr val="FF0000"/>
              </a:solidFill>
            </a:endParaRPr>
          </a:p>
          <a:p>
            <a:endParaRPr lang="sk-SK" dirty="0"/>
          </a:p>
          <a:p>
            <a:r>
              <a:rPr lang="sk-SK" dirty="0"/>
              <a:t>Od septembra podávame vlastnú žiadosť pre klub SWIM WARRIORS</a:t>
            </a:r>
          </a:p>
        </p:txBody>
      </p:sp>
      <p:sp>
        <p:nvSpPr>
          <p:cNvPr id="4" name="Obdĺžnik 3">
            <a:extLst>
              <a:ext uri="{FF2B5EF4-FFF2-40B4-BE49-F238E27FC236}">
                <a16:creationId xmlns:a16="http://schemas.microsoft.com/office/drawing/2014/main" id="{4D2586FF-8247-4AC5-8F29-DEE842CAE53E}"/>
              </a:ext>
            </a:extLst>
          </p:cNvPr>
          <p:cNvSpPr/>
          <p:nvPr/>
        </p:nvSpPr>
        <p:spPr>
          <a:xfrm>
            <a:off x="182598" y="2491846"/>
            <a:ext cx="368531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k-SK" sz="9600" b="1" cap="none" spc="0" dirty="0">
                <a:ln w="0"/>
                <a:solidFill>
                  <a:schemeClr val="accent4">
                    <a:lumMod val="75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2%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A7425B77-BBA8-4795-B7A3-5A94D5842C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466" y="4597336"/>
            <a:ext cx="2282372" cy="228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0190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5A6593-6B86-41C6-A1CF-D2475893F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Financie z rozpočtu SPF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9EDEDA2-FA5E-4B63-A0F1-65B3C529A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3600" dirty="0"/>
              <a:t>Pre rok 2018 z 15% zo štátneho rozpočtu sme dostali </a:t>
            </a:r>
            <a:r>
              <a:rPr lang="sk-SK" sz="4400" dirty="0">
                <a:solidFill>
                  <a:srgbClr val="FF0000"/>
                </a:solidFill>
              </a:rPr>
              <a:t>1375,89€</a:t>
            </a:r>
          </a:p>
          <a:p>
            <a:pPr marL="0" indent="0">
              <a:buNone/>
            </a:pPr>
            <a:endParaRPr lang="sk-SK" sz="3200" dirty="0">
              <a:solidFill>
                <a:srgbClr val="FF0000"/>
              </a:solidFill>
            </a:endParaRPr>
          </a:p>
          <a:p>
            <a:r>
              <a:rPr lang="sk-SK" sz="3200" dirty="0"/>
              <a:t>Za rok 2017 CTM obdržal</a:t>
            </a:r>
            <a:r>
              <a:rPr lang="sk-SK" sz="3200" dirty="0">
                <a:solidFill>
                  <a:srgbClr val="FF0000"/>
                </a:solidFill>
              </a:rPr>
              <a:t> Kučera Filip 514,47€ </a:t>
            </a:r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7071820A-1CEA-4FA0-960F-58E07C7CC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466" y="4597336"/>
            <a:ext cx="2282372" cy="228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274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D15C64-65B5-4BE1-94C6-FE5D44E79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0DDEA7D-D5C4-43FF-B9C9-0B85BB397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sk-SK" sz="6000" b="1" dirty="0"/>
          </a:p>
          <a:p>
            <a:pPr marL="0" indent="0" algn="ctr">
              <a:buNone/>
            </a:pPr>
            <a:r>
              <a:rPr lang="sk-SK" sz="6000" b="1" dirty="0"/>
              <a:t>ĎAKUJEM ZA POZORNOSŤ</a:t>
            </a:r>
          </a:p>
          <a:p>
            <a:pPr marL="0" indent="0" algn="ctr">
              <a:buNone/>
            </a:pPr>
            <a:r>
              <a:rPr lang="sk-SK" sz="6000" b="1" dirty="0"/>
              <a:t>KĽUDNE SA PÝTAJTE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EDFFFAE0-2E0C-48E2-9B5E-6CB36CAE3B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466" y="4597336"/>
            <a:ext cx="2282372" cy="228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33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9C1244-4134-4747-8D5A-F2D6A1204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Plavecká pred - prípravka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9AAD3CC-963C-4DB2-85E1-F8C44D1D7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Plávanie detí od cca 7 – 9 rokov</a:t>
            </a:r>
          </a:p>
          <a:p>
            <a:r>
              <a:rPr lang="sk-SK" dirty="0"/>
              <a:t>Učenie zdokonaľovanie plaveckých zručností </a:t>
            </a:r>
          </a:p>
          <a:p>
            <a:r>
              <a:rPr lang="sk-SK" dirty="0"/>
              <a:t>Maximálny počet 15 detí </a:t>
            </a:r>
          </a:p>
          <a:p>
            <a:r>
              <a:rPr lang="sk-SK" dirty="0"/>
              <a:t>Cena 1x týždeň – </a:t>
            </a:r>
            <a:r>
              <a:rPr lang="sk-SK" dirty="0">
                <a:solidFill>
                  <a:srgbClr val="FF0000"/>
                </a:solidFill>
              </a:rPr>
              <a:t>12,50€</a:t>
            </a:r>
          </a:p>
          <a:p>
            <a:r>
              <a:rPr lang="sk-SK" dirty="0"/>
              <a:t>Cena 2x týždeň – </a:t>
            </a:r>
            <a:r>
              <a:rPr lang="sk-SK" dirty="0">
                <a:solidFill>
                  <a:srgbClr val="FF0000"/>
                </a:solidFill>
              </a:rPr>
              <a:t>25€</a:t>
            </a:r>
          </a:p>
          <a:p>
            <a:r>
              <a:rPr lang="sk-SK" dirty="0"/>
              <a:t>Počet trénerov: 2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45980A42-EA91-47E9-8713-A92810F537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466" y="4597336"/>
            <a:ext cx="2282372" cy="228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418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C82DE-8BCB-49BE-93C2-670980822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Zdokonaľovacie plávanie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D36720F-271F-4912-8BAC-7B26704056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Plávanie detí cca </a:t>
            </a:r>
            <a:r>
              <a:rPr lang="sk-SK" dirty="0" err="1"/>
              <a:t>r.n</a:t>
            </a:r>
            <a:r>
              <a:rPr lang="sk-SK" dirty="0"/>
              <a:t>. 2007 - 2011</a:t>
            </a:r>
          </a:p>
          <a:p>
            <a:r>
              <a:rPr lang="sk-SK" dirty="0"/>
              <a:t>Tréningy 4 x týždeň</a:t>
            </a:r>
          </a:p>
          <a:p>
            <a:r>
              <a:rPr lang="sk-SK" dirty="0"/>
              <a:t>Počet hodín za tréning 1 hodina</a:t>
            </a:r>
          </a:p>
          <a:p>
            <a:r>
              <a:rPr lang="sk-SK" dirty="0"/>
              <a:t>Počet detí 8 – 10 max</a:t>
            </a:r>
          </a:p>
          <a:p>
            <a:r>
              <a:rPr lang="sk-SK" dirty="0"/>
              <a:t>Počet trénerov 1</a:t>
            </a:r>
          </a:p>
          <a:p>
            <a:r>
              <a:rPr lang="sk-SK" dirty="0"/>
              <a:t>Cena tréningov </a:t>
            </a:r>
            <a:r>
              <a:rPr lang="sk-SK" dirty="0">
                <a:solidFill>
                  <a:srgbClr val="FF0000"/>
                </a:solidFill>
              </a:rPr>
              <a:t>40€</a:t>
            </a:r>
          </a:p>
          <a:p>
            <a:r>
              <a:rPr lang="sk-SK" dirty="0"/>
              <a:t>Zúčastňovanie sa plaveckých pretekov </a:t>
            </a:r>
            <a:r>
              <a:rPr lang="sk-SK" b="1" dirty="0">
                <a:solidFill>
                  <a:srgbClr val="FF0000"/>
                </a:solidFill>
              </a:rPr>
              <a:t>SPF/ZPS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296498E5-5CBB-4187-A195-15AE9AA19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466" y="4597336"/>
            <a:ext cx="2282372" cy="228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01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FC7567-9B96-429F-B089-B1C0F54DA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Plánované deti do zdokonaľovacieho plávania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9BCC9EC-6E9C-47A7-A414-6E325FDC26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sk-SK" sz="2800" dirty="0" err="1"/>
              <a:t>Bibová</a:t>
            </a:r>
            <a:r>
              <a:rPr lang="sk-SK" sz="2800" dirty="0"/>
              <a:t> Katarína </a:t>
            </a:r>
          </a:p>
          <a:p>
            <a:r>
              <a:rPr lang="sk-SK" sz="2800" dirty="0" err="1"/>
              <a:t>Cyprich</a:t>
            </a:r>
            <a:r>
              <a:rPr lang="sk-SK" sz="2800" dirty="0"/>
              <a:t> Vladimír 	2009</a:t>
            </a:r>
          </a:p>
          <a:p>
            <a:r>
              <a:rPr lang="sk-SK" sz="2800" dirty="0" err="1"/>
              <a:t>Dvorščíková</a:t>
            </a:r>
            <a:r>
              <a:rPr lang="sk-SK" sz="2800" dirty="0"/>
              <a:t> Ela 	2010</a:t>
            </a:r>
          </a:p>
          <a:p>
            <a:r>
              <a:rPr lang="sk-SK" sz="2800" dirty="0" err="1"/>
              <a:t>Halmová</a:t>
            </a:r>
            <a:r>
              <a:rPr lang="sk-SK" sz="2800" dirty="0"/>
              <a:t> Natália 	2009</a:t>
            </a:r>
          </a:p>
          <a:p>
            <a:r>
              <a:rPr lang="sk-SK" sz="2800" dirty="0"/>
              <a:t>Leško Ján 		2009</a:t>
            </a:r>
          </a:p>
          <a:p>
            <a:r>
              <a:rPr lang="sk-SK" sz="2800" dirty="0" err="1"/>
              <a:t>Michalovičová</a:t>
            </a:r>
            <a:r>
              <a:rPr lang="sk-SK" sz="2800" dirty="0"/>
              <a:t> Linda 	2008</a:t>
            </a:r>
          </a:p>
          <a:p>
            <a:r>
              <a:rPr lang="sk-SK" sz="2800" dirty="0" err="1"/>
              <a:t>Netolická</a:t>
            </a:r>
            <a:r>
              <a:rPr lang="sk-SK" sz="2800" dirty="0"/>
              <a:t> </a:t>
            </a:r>
            <a:r>
              <a:rPr lang="sk-SK" sz="2800" dirty="0" err="1"/>
              <a:t>Anita</a:t>
            </a:r>
            <a:r>
              <a:rPr lang="sk-SK" sz="2800" dirty="0"/>
              <a:t> </a:t>
            </a:r>
          </a:p>
          <a:p>
            <a:r>
              <a:rPr lang="sk-SK" sz="2800" dirty="0"/>
              <a:t>Štefková Magdaléna 	2007</a:t>
            </a:r>
          </a:p>
          <a:p>
            <a:r>
              <a:rPr lang="sk-SK" sz="2800" dirty="0" err="1"/>
              <a:t>Štimelová</a:t>
            </a:r>
            <a:r>
              <a:rPr lang="sk-SK" sz="2800" dirty="0"/>
              <a:t> Sofia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4BF255D1-A858-4E99-B7A6-D008631749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466" y="4597336"/>
            <a:ext cx="2282372" cy="228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542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A3F6C8-E051-43E7-9850-CE319987B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Športové plávanie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FC2BD98-74C2-4CA7-9044-5283D114B4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Plávanie detí cca 11+</a:t>
            </a:r>
          </a:p>
          <a:p>
            <a:r>
              <a:rPr lang="sk-SK" dirty="0"/>
              <a:t>Počet tréningov 5</a:t>
            </a:r>
          </a:p>
          <a:p>
            <a:r>
              <a:rPr lang="sk-SK" dirty="0"/>
              <a:t>Počet tréningových hodín 7+</a:t>
            </a:r>
          </a:p>
          <a:p>
            <a:r>
              <a:rPr lang="sk-SK" dirty="0"/>
              <a:t>Počet detí cca 18</a:t>
            </a:r>
          </a:p>
          <a:p>
            <a:r>
              <a:rPr lang="sk-SK" dirty="0"/>
              <a:t>Cena </a:t>
            </a:r>
            <a:r>
              <a:rPr lang="sk-SK" dirty="0">
                <a:solidFill>
                  <a:srgbClr val="FF0000"/>
                </a:solidFill>
              </a:rPr>
              <a:t>55€</a:t>
            </a:r>
          </a:p>
          <a:p>
            <a:r>
              <a:rPr lang="sk-SK" dirty="0"/>
              <a:t>Počet trénerov 1</a:t>
            </a:r>
          </a:p>
          <a:p>
            <a:r>
              <a:rPr lang="sk-SK" dirty="0"/>
              <a:t>Zúčastňovanie sa na plaveckých pretekoch </a:t>
            </a:r>
            <a:r>
              <a:rPr lang="sk-SK" b="1" dirty="0">
                <a:solidFill>
                  <a:srgbClr val="FF0000"/>
                </a:solidFill>
              </a:rPr>
              <a:t>SPF/ZPS</a:t>
            </a:r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9F41B724-5902-46CA-A810-1846F080B2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466" y="4597336"/>
            <a:ext cx="2282372" cy="228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986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12C56A-CC3E-4223-8F42-11A1887D6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Predsezónne sústredenie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DBDD788-F5BF-4994-8685-00AC1CC02C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Plavecké sústredenie </a:t>
            </a:r>
          </a:p>
          <a:p>
            <a:r>
              <a:rPr lang="sk-SK" dirty="0"/>
              <a:t>Liptovský Ján hotel </a:t>
            </a:r>
            <a:r>
              <a:rPr lang="sk-SK" sz="4300" dirty="0">
                <a:solidFill>
                  <a:srgbClr val="FF0000"/>
                </a:solidFill>
              </a:rPr>
              <a:t>Alexandra</a:t>
            </a:r>
            <a:endParaRPr lang="sk-SK" dirty="0">
              <a:solidFill>
                <a:srgbClr val="FF0000"/>
              </a:solidFill>
            </a:endParaRPr>
          </a:p>
          <a:p>
            <a:r>
              <a:rPr lang="sk-SK" dirty="0"/>
              <a:t>V cene raňajky, obed, večera, Tréningové pomôcky, 2 hodiny ráno a večer bazén, neobmedzený prístup do posilňovne, 1 hodina telocvične, 3 hodiny </a:t>
            </a:r>
            <a:r>
              <a:rPr lang="sk-SK" dirty="0" err="1"/>
              <a:t>welness</a:t>
            </a:r>
            <a:r>
              <a:rPr lang="sk-SK" dirty="0"/>
              <a:t>. </a:t>
            </a:r>
          </a:p>
          <a:p>
            <a:r>
              <a:rPr lang="sk-SK" dirty="0"/>
              <a:t>Cena </a:t>
            </a:r>
            <a:r>
              <a:rPr lang="sk-SK" sz="3500" b="1" dirty="0">
                <a:solidFill>
                  <a:srgbClr val="FF0000"/>
                </a:solidFill>
              </a:rPr>
              <a:t>310 € + doprava </a:t>
            </a:r>
            <a:endParaRPr lang="sk-SK" b="1" dirty="0">
              <a:solidFill>
                <a:srgbClr val="FF0000"/>
              </a:solidFill>
            </a:endParaRPr>
          </a:p>
          <a:p>
            <a:r>
              <a:rPr lang="sk-SK" dirty="0"/>
              <a:t>Počet pretekárov max. </a:t>
            </a:r>
            <a:r>
              <a:rPr lang="sk-SK" dirty="0">
                <a:solidFill>
                  <a:srgbClr val="FF0000"/>
                </a:solidFill>
              </a:rPr>
              <a:t>16</a:t>
            </a:r>
            <a:r>
              <a:rPr lang="sk-SK" dirty="0"/>
              <a:t> </a:t>
            </a:r>
          </a:p>
          <a:p>
            <a:r>
              <a:rPr lang="sk-SK" dirty="0"/>
              <a:t>Počet trénerov: 2</a:t>
            </a:r>
          </a:p>
          <a:p>
            <a:r>
              <a:rPr lang="sk-SK" dirty="0"/>
              <a:t>Termín </a:t>
            </a:r>
            <a:r>
              <a:rPr lang="sk-SK" sz="3600" b="1" dirty="0">
                <a:solidFill>
                  <a:srgbClr val="FF0000"/>
                </a:solidFill>
              </a:rPr>
              <a:t>19.8.2018 – 24.8.2018</a:t>
            </a:r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F1B26A1D-71B7-4330-8C9D-F7DAC8F7A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466" y="4597336"/>
            <a:ext cx="2282372" cy="228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209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86A783-F656-4CD1-8D4E-A8F823202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Predsezónne sústredenie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E1524ED-9FCB-40D6-84C5-823BE3F8B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73071"/>
          </a:xfrm>
        </p:spPr>
        <p:txBody>
          <a:bodyPr/>
          <a:lstStyle/>
          <a:p>
            <a:r>
              <a:rPr lang="sk-SK" dirty="0"/>
              <a:t>Zakopané hotel </a:t>
            </a:r>
            <a:r>
              <a:rPr lang="sk-SK" sz="3200" dirty="0">
                <a:solidFill>
                  <a:srgbClr val="FF0000"/>
                </a:solidFill>
              </a:rPr>
              <a:t>COS</a:t>
            </a:r>
          </a:p>
          <a:p>
            <a:r>
              <a:rPr lang="sk-SK" dirty="0"/>
              <a:t>V cene raňajky, obed, večera, Tréningové pomôcky, ráno a večer bazén, neobmedzený prístup do posilňovne</a:t>
            </a:r>
          </a:p>
          <a:p>
            <a:r>
              <a:rPr lang="sk-SK" dirty="0"/>
              <a:t>Cena: </a:t>
            </a:r>
            <a:r>
              <a:rPr lang="sk-SK" sz="3200" b="1" dirty="0">
                <a:solidFill>
                  <a:srgbClr val="FF0000"/>
                </a:solidFill>
              </a:rPr>
              <a:t>330€ + doprava</a:t>
            </a:r>
            <a:endParaRPr lang="sk-SK" b="1" dirty="0">
              <a:solidFill>
                <a:srgbClr val="FF0000"/>
              </a:solidFill>
            </a:endParaRPr>
          </a:p>
          <a:p>
            <a:r>
              <a:rPr lang="sk-SK" dirty="0"/>
              <a:t>Počet pretekárov max. </a:t>
            </a:r>
            <a:r>
              <a:rPr lang="sk-SK" dirty="0">
                <a:solidFill>
                  <a:srgbClr val="FF0000"/>
                </a:solidFill>
              </a:rPr>
              <a:t>16</a:t>
            </a:r>
            <a:r>
              <a:rPr lang="sk-SK" dirty="0"/>
              <a:t> </a:t>
            </a:r>
          </a:p>
          <a:p>
            <a:r>
              <a:rPr lang="sk-SK" dirty="0"/>
              <a:t>Počet trénerov: 2</a:t>
            </a:r>
          </a:p>
          <a:p>
            <a:r>
              <a:rPr lang="sk-SK" dirty="0"/>
              <a:t>Termín </a:t>
            </a:r>
            <a:r>
              <a:rPr lang="sk-SK" sz="3600" b="1" dirty="0">
                <a:solidFill>
                  <a:srgbClr val="FF0000"/>
                </a:solidFill>
              </a:rPr>
              <a:t>31.8.2018 – 5.9.2018</a:t>
            </a:r>
          </a:p>
          <a:p>
            <a:endParaRPr lang="sk-SK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BDDF5CF8-0B51-4203-9BF9-6BE4DBC9F6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466" y="4597336"/>
            <a:ext cx="2282372" cy="228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142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546CC6-EDDF-417E-B3EB-E036CF926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Predbežný program sústredenia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0467ED7-3394-4BC7-9939-ABCA1245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530272"/>
          </a:xfrm>
        </p:spPr>
        <p:txBody>
          <a:bodyPr>
            <a:normAutofit/>
          </a:bodyPr>
          <a:lstStyle/>
          <a:p>
            <a:pPr algn="ctr"/>
            <a:r>
              <a:rPr lang="sk-SK" dirty="0"/>
              <a:t>7:00 rozcvička</a:t>
            </a:r>
          </a:p>
          <a:p>
            <a:pPr algn="ctr"/>
            <a:r>
              <a:rPr lang="sk-SK" dirty="0"/>
              <a:t>7:45 – 8:30 raňajky</a:t>
            </a:r>
          </a:p>
          <a:p>
            <a:pPr algn="ctr"/>
            <a:r>
              <a:rPr lang="sk-SK" dirty="0"/>
              <a:t>9:00 – 11:00 plávanie</a:t>
            </a:r>
          </a:p>
          <a:p>
            <a:pPr algn="ctr"/>
            <a:r>
              <a:rPr lang="sk-SK" dirty="0"/>
              <a:t>12:00 – 12:30 obed</a:t>
            </a:r>
          </a:p>
          <a:p>
            <a:pPr algn="ctr"/>
            <a:r>
              <a:rPr lang="sk-SK" dirty="0"/>
              <a:t>12:30 – 14:00 osobné voľno</a:t>
            </a:r>
          </a:p>
          <a:p>
            <a:pPr algn="ctr"/>
            <a:r>
              <a:rPr lang="sk-SK" dirty="0"/>
              <a:t>14:00 – 16:00 plávanie</a:t>
            </a:r>
          </a:p>
          <a:p>
            <a:pPr algn="ctr"/>
            <a:r>
              <a:rPr lang="sk-SK" dirty="0"/>
              <a:t>16:15 – 17:00 večera</a:t>
            </a:r>
          </a:p>
          <a:p>
            <a:pPr algn="ctr"/>
            <a:r>
              <a:rPr lang="sk-SK" dirty="0"/>
              <a:t>18:00 – 19:00 suchý tréning</a:t>
            </a:r>
          </a:p>
          <a:p>
            <a:pPr algn="ctr"/>
            <a:r>
              <a:rPr lang="sk-SK" dirty="0"/>
              <a:t>19:00 – 21:00 regenerácia</a:t>
            </a:r>
          </a:p>
          <a:p>
            <a:pPr algn="ctr"/>
            <a:r>
              <a:rPr lang="sk-SK" dirty="0"/>
              <a:t>22:00 – oddych spánok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C207A447-EA39-4887-B42B-28106B3FAA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3466" y="4597336"/>
            <a:ext cx="2282372" cy="2282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4348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CACB0E-3C0F-4085-94FF-27C8BCB321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sk-SK" dirty="0"/>
              <a:t>Termínová listina</a:t>
            </a:r>
          </a:p>
        </p:txBody>
      </p:sp>
      <p:graphicFrame>
        <p:nvGraphicFramePr>
          <p:cNvPr id="8" name="Objekt 7">
            <a:extLst>
              <a:ext uri="{FF2B5EF4-FFF2-40B4-BE49-F238E27FC236}">
                <a16:creationId xmlns:a16="http://schemas.microsoft.com/office/drawing/2014/main" id="{03E77380-62FB-437C-B880-0349D07ADC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5579749"/>
              </p:ext>
            </p:extLst>
          </p:nvPr>
        </p:nvGraphicFramePr>
        <p:xfrm>
          <a:off x="4519750" y="379497"/>
          <a:ext cx="6757850" cy="6478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Document" r:id="rId3" imgW="5746651" imgH="5652721" progId="Word.Document.12">
                  <p:embed/>
                </p:oleObj>
              </mc:Choice>
              <mc:Fallback>
                <p:oleObj name="Document" r:id="rId3" imgW="5746651" imgH="565272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9750" y="379497"/>
                        <a:ext cx="6757850" cy="64785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Zástupný objekt pre obsah 9">
            <a:extLst>
              <a:ext uri="{FF2B5EF4-FFF2-40B4-BE49-F238E27FC236}">
                <a16:creationId xmlns:a16="http://schemas.microsoft.com/office/drawing/2014/main" id="{BAEE8C56-2AAE-4F3D-889A-9A3BCE53B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834828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732</TotalTime>
  <Words>322</Words>
  <Application>Microsoft Office PowerPoint</Application>
  <PresentationFormat>Širokouhlá</PresentationFormat>
  <Paragraphs>75</Paragraphs>
  <Slides>12</Slides>
  <Notes>0</Notes>
  <HiddenSlides>0</HiddenSlides>
  <MMClips>0</MMClips>
  <ScaleCrop>false</ScaleCrop>
  <HeadingPairs>
    <vt:vector size="8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Berlín</vt:lpstr>
      <vt:lpstr>Document</vt:lpstr>
      <vt:lpstr>Pokračovanie od septembra</vt:lpstr>
      <vt:lpstr>Plavecká pred - prípravka</vt:lpstr>
      <vt:lpstr>Zdokonaľovacie plávanie</vt:lpstr>
      <vt:lpstr>Plánované deti do zdokonaľovacieho plávania</vt:lpstr>
      <vt:lpstr>Športové plávanie</vt:lpstr>
      <vt:lpstr>Predsezónne sústredenie</vt:lpstr>
      <vt:lpstr>Predsezónne sústredenie</vt:lpstr>
      <vt:lpstr>Predbežný program sústredenia </vt:lpstr>
      <vt:lpstr>Termínová listina</vt:lpstr>
      <vt:lpstr>Prezentácia programu PowerPoint</vt:lpstr>
      <vt:lpstr>Financie z rozpočtu SPF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Pokračovanie od septembra</dc:title>
  <dc:creator>Janko</dc:creator>
  <cp:lastModifiedBy>Janko</cp:lastModifiedBy>
  <cp:revision>27</cp:revision>
  <dcterms:created xsi:type="dcterms:W3CDTF">2018-06-18T12:30:19Z</dcterms:created>
  <dcterms:modified xsi:type="dcterms:W3CDTF">2018-07-06T14:31:39Z</dcterms:modified>
</cp:coreProperties>
</file>